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5105"/>
    <a:srgbClr val="6B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5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3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41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2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84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05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41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39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31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1112-4CA8-0A48-A073-9EEE5F41F1FA}" type="datetimeFigureOut">
              <a:rPr lang="fr-FR" smtClean="0"/>
              <a:t>15/06/20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2C4B-6C69-FA45-91A9-0EF362E83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8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nimaux-australiens-dans-paysage-naturel-personnages-dessins-animes-faune-illustration_121223-9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0" y="846715"/>
            <a:ext cx="8390119" cy="558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er 8"/>
          <p:cNvGrpSpPr/>
          <p:nvPr/>
        </p:nvGrpSpPr>
        <p:grpSpPr>
          <a:xfrm>
            <a:off x="1567757" y="203840"/>
            <a:ext cx="5968301" cy="786285"/>
            <a:chOff x="1724537" y="188160"/>
            <a:chExt cx="5968301" cy="786285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724537" y="188160"/>
              <a:ext cx="5968301" cy="78628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724537" y="219519"/>
              <a:ext cx="59683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0" dirty="0" smtClean="0">
                  <a:latin typeface="Chelsea Market"/>
                  <a:cs typeface="Chelsea Market"/>
                </a:rPr>
                <a:t>WILDLIFE IN AUSTRALIA</a:t>
              </a:r>
              <a:endParaRPr lang="fr-FR" sz="4000" dirty="0">
                <a:latin typeface="Chelsea Market"/>
                <a:cs typeface="Chelsea Market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832434" y="6479304"/>
            <a:ext cx="3654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latin typeface="Chelsea Market"/>
                <a:cs typeface="Chelsea Market"/>
              </a:rPr>
              <a:t>Isabelle Beaubreuil (</a:t>
            </a:r>
            <a:r>
              <a:rPr lang="fr-FR" sz="1600" dirty="0" err="1" smtClean="0">
                <a:latin typeface="Chelsea Market"/>
                <a:cs typeface="Chelsea Market"/>
              </a:rPr>
              <a:t>ac</a:t>
            </a:r>
            <a:r>
              <a:rPr lang="fr-FR" sz="1600" dirty="0" smtClean="0">
                <a:latin typeface="Chelsea Market"/>
                <a:cs typeface="Chelsea Market"/>
              </a:rPr>
              <a:t>. Limoges)</a:t>
            </a:r>
            <a:endParaRPr lang="fr-FR" sz="1600" dirty="0">
              <a:latin typeface="Chelsea Market"/>
              <a:cs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126517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-501690" y="188160"/>
            <a:ext cx="2219924" cy="51743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0187" y="188160"/>
            <a:ext cx="130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Chelsea Market"/>
                <a:cs typeface="Chelsea Market"/>
              </a:rPr>
              <a:t>STEP 2</a:t>
            </a:r>
            <a:endParaRPr lang="fr-FR" sz="2800" dirty="0">
              <a:solidFill>
                <a:schemeClr val="bg1"/>
              </a:solidFill>
              <a:latin typeface="Chelsea Market"/>
              <a:cs typeface="Chelsea Market"/>
            </a:endParaRPr>
          </a:p>
        </p:txBody>
      </p:sp>
      <p:pic>
        <p:nvPicPr>
          <p:cNvPr id="7" name="Image 6" descr="Capture d’écran 2020-06-06 à 11.1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37" y="710779"/>
            <a:ext cx="6111584" cy="5196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à coins arrondis 9"/>
          <p:cNvSpPr/>
          <p:nvPr/>
        </p:nvSpPr>
        <p:spPr>
          <a:xfrm>
            <a:off x="3104178" y="1191672"/>
            <a:ext cx="4614472" cy="5644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76808" y="1216911"/>
            <a:ext cx="475001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lsea Market"/>
                <a:cs typeface="Chelsea Market"/>
              </a:rPr>
              <a:t>TALK ABOUT THIS ANIMAL</a:t>
            </a:r>
            <a:endParaRPr lang="fr-FR" sz="2800" dirty="0">
              <a:latin typeface="Chelsea Market"/>
              <a:cs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4982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68c7ac779e42d11f2f5bab7c535b95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4" y="952717"/>
            <a:ext cx="8786760" cy="549172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931551" y="240900"/>
            <a:ext cx="7236513" cy="481874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25619" y="240900"/>
            <a:ext cx="7060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latin typeface="Chelsea Market"/>
                <a:cs typeface="Chelsea Market"/>
              </a:rPr>
              <a:t>WATCH A VIDEO ABOUT THIS ANIMAL !</a:t>
            </a:r>
            <a:endParaRPr lang="fr-FR" sz="2800" dirty="0">
              <a:latin typeface="Chelsea Market"/>
              <a:cs typeface="Chelsea Market"/>
            </a:endParaRPr>
          </a:p>
        </p:txBody>
      </p:sp>
      <p:pic>
        <p:nvPicPr>
          <p:cNvPr id="4" name="Image 3" descr="Macropus_rufogriseus_rufogriseus_Bru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4" y="1359590"/>
            <a:ext cx="3034490" cy="4551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35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68c7ac779e42d11f2f5bab7c535b95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4" y="952717"/>
            <a:ext cx="8786760" cy="549172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931551" y="240900"/>
            <a:ext cx="2370409" cy="481874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47229" y="226629"/>
            <a:ext cx="235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latin typeface="Chelsea Market"/>
                <a:cs typeface="Chelsea Market"/>
              </a:rPr>
              <a:t>WHAT IS IT ?</a:t>
            </a:r>
            <a:endParaRPr lang="fr-FR" sz="2800" dirty="0">
              <a:latin typeface="Chelsea Market"/>
              <a:cs typeface="Chelsea Market"/>
            </a:endParaRPr>
          </a:p>
        </p:txBody>
      </p:sp>
      <p:pic>
        <p:nvPicPr>
          <p:cNvPr id="4" name="Image 3" descr="Macropus_rufogriseus_rufogriseus_Bru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4" y="1359590"/>
            <a:ext cx="3034490" cy="4551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er 1"/>
          <p:cNvGrpSpPr/>
          <p:nvPr/>
        </p:nvGrpSpPr>
        <p:grpSpPr>
          <a:xfrm>
            <a:off x="4005205" y="175198"/>
            <a:ext cx="3525284" cy="590331"/>
            <a:chOff x="3871968" y="208163"/>
            <a:chExt cx="3525284" cy="590331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871968" y="208163"/>
              <a:ext cx="3525284" cy="590331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436115" y="210949"/>
              <a:ext cx="245451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bg1"/>
                  </a:solidFill>
                  <a:latin typeface="Chelsea Market"/>
                  <a:cs typeface="Chelsea Market"/>
                </a:rPr>
                <a:t>A WALLABY</a:t>
              </a:r>
              <a:endParaRPr lang="fr-FR" sz="3200" dirty="0">
                <a:solidFill>
                  <a:schemeClr val="bg1"/>
                </a:solidFill>
                <a:latin typeface="Chelsea Market"/>
                <a:cs typeface="Chelsea Marke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43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705493" y="146902"/>
            <a:ext cx="7744768" cy="544683"/>
            <a:chOff x="156777" y="172479"/>
            <a:chExt cx="7744768" cy="544683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56777" y="172479"/>
              <a:ext cx="7744768" cy="544683"/>
            </a:xfrm>
            <a:prstGeom prst="round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989871" y="193942"/>
              <a:ext cx="6068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dirty="0" smtClean="0">
                  <a:solidFill>
                    <a:srgbClr val="FFFFFF"/>
                  </a:solidFill>
                  <a:latin typeface="Chelsea Market"/>
                  <a:cs typeface="Chelsea Market"/>
                </a:rPr>
                <a:t>COMPARE THESE TWO ANIMALS !</a:t>
              </a:r>
              <a:endParaRPr lang="fr-FR" sz="2800" dirty="0">
                <a:solidFill>
                  <a:srgbClr val="FFFFFF"/>
                </a:solidFill>
                <a:latin typeface="Chelsea Market"/>
                <a:cs typeface="Chelsea Marke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4064" y="1034874"/>
            <a:ext cx="4311361" cy="573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93557" y="1034874"/>
            <a:ext cx="4448087" cy="573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Macropus_rufogriseus_rufogriseus_Bru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5" y="904873"/>
            <a:ext cx="1520736" cy="2281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28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24" y="873513"/>
            <a:ext cx="2727805" cy="1636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348282" y="1126372"/>
            <a:ext cx="181331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helsea Market"/>
                <a:cs typeface="Chelsea Market"/>
              </a:rPr>
              <a:t>WALLABIES</a:t>
            </a:r>
            <a:endParaRPr lang="fr-FR" sz="2400" dirty="0">
              <a:solidFill>
                <a:schemeClr val="bg1"/>
              </a:solidFill>
              <a:latin typeface="Chelsea Market"/>
              <a:cs typeface="Chelsea Marke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98927" y="1142052"/>
            <a:ext cx="216718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helsea Market"/>
                <a:cs typeface="Chelsea Market"/>
              </a:rPr>
              <a:t>KANGAROOS</a:t>
            </a:r>
            <a:endParaRPr lang="fr-FR" sz="2400" dirty="0">
              <a:solidFill>
                <a:schemeClr val="bg1"/>
              </a:solidFill>
              <a:latin typeface="Chelsea Market"/>
              <a:cs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42427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594" y="468035"/>
            <a:ext cx="8766292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lsea Market"/>
                <a:cs typeface="Chelsea Market"/>
              </a:rPr>
              <a:t>CORRECTION ET PROPOSITION DE TRACE ECRITE</a:t>
            </a:r>
            <a:endParaRPr lang="fr-FR" sz="2800" dirty="0">
              <a:latin typeface="Chelsea Market"/>
              <a:cs typeface="Chelsea Market"/>
            </a:endParaRPr>
          </a:p>
        </p:txBody>
      </p:sp>
      <p:pic>
        <p:nvPicPr>
          <p:cNvPr id="2" name="Image 1" descr="Capture d’écran 2020-06-15 à 14.1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" y="1515720"/>
            <a:ext cx="8692431" cy="4853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61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705493" y="146902"/>
            <a:ext cx="7744768" cy="544683"/>
            <a:chOff x="156777" y="172479"/>
            <a:chExt cx="7744768" cy="544683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156777" y="172479"/>
              <a:ext cx="7744768" cy="544683"/>
            </a:xfrm>
            <a:prstGeom prst="round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989871" y="193942"/>
              <a:ext cx="6068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dirty="0" smtClean="0">
                  <a:solidFill>
                    <a:srgbClr val="FFFFFF"/>
                  </a:solidFill>
                  <a:latin typeface="Chelsea Market"/>
                  <a:cs typeface="Chelsea Market"/>
                </a:rPr>
                <a:t>COMPARE THESE TWO ANIMALS !</a:t>
              </a:r>
              <a:endParaRPr lang="fr-FR" sz="2800" dirty="0">
                <a:solidFill>
                  <a:srgbClr val="FFFFFF"/>
                </a:solidFill>
                <a:latin typeface="Chelsea Market"/>
                <a:cs typeface="Chelsea Marke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4064" y="1034874"/>
            <a:ext cx="4311361" cy="573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93557" y="1034874"/>
            <a:ext cx="4448087" cy="5738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Macropus_rufogriseus_rufogriseus_Bru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5" y="904873"/>
            <a:ext cx="1520736" cy="2281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 descr="28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24" y="873513"/>
            <a:ext cx="2727805" cy="1636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348282" y="1126372"/>
            <a:ext cx="181331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helsea Market"/>
                <a:cs typeface="Chelsea Market"/>
              </a:rPr>
              <a:t>WALLABIES</a:t>
            </a:r>
            <a:endParaRPr lang="fr-FR" sz="2400" dirty="0">
              <a:solidFill>
                <a:schemeClr val="bg1"/>
              </a:solidFill>
              <a:latin typeface="Chelsea Market"/>
              <a:cs typeface="Chelsea Marke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98927" y="1142052"/>
            <a:ext cx="216718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helsea Market"/>
                <a:cs typeface="Chelsea Market"/>
              </a:rPr>
              <a:t>KANGAROOS</a:t>
            </a:r>
            <a:endParaRPr lang="fr-FR" sz="2400" dirty="0">
              <a:solidFill>
                <a:schemeClr val="bg1"/>
              </a:solidFill>
              <a:latin typeface="Chelsea Market"/>
              <a:cs typeface="Chelsea Marke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50081" y="2248586"/>
            <a:ext cx="143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small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endParaRPr lang="en-GB" sz="2800" b="1" dirty="0">
              <a:solidFill>
                <a:srgbClr val="FF0000"/>
              </a:solidFill>
              <a:latin typeface="Aller"/>
              <a:cs typeface="Aller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50243" y="3402277"/>
            <a:ext cx="2031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Aller"/>
                <a:cs typeface="Aller"/>
              </a:rPr>
              <a:t>l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ong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 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legs</a:t>
            </a:r>
            <a:endParaRPr lang="en-GB" sz="2800" b="1" dirty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1195" y="3402277"/>
            <a:ext cx="43120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chemeClr val="accent6">
                    <a:lumMod val="75000"/>
                  </a:schemeClr>
                </a:solidFill>
                <a:latin typeface="Aller"/>
                <a:cs typeface="Aller"/>
              </a:rPr>
              <a:t>m</a:t>
            </a:r>
            <a:r>
              <a:rPr lang="en-GB" sz="2500" b="1" dirty="0" smtClean="0">
                <a:solidFill>
                  <a:schemeClr val="accent6">
                    <a:lumMod val="75000"/>
                  </a:schemeClr>
                </a:solidFill>
                <a:latin typeface="Aller"/>
                <a:cs typeface="Aller"/>
              </a:rPr>
              <a:t>ore</a:t>
            </a:r>
            <a:r>
              <a:rPr lang="en-GB" sz="2500" b="1" dirty="0" smtClean="0">
                <a:solidFill>
                  <a:srgbClr val="0000FF"/>
                </a:solidFill>
                <a:latin typeface="Aller"/>
                <a:cs typeface="Aller"/>
              </a:rPr>
              <a:t> compact / short</a:t>
            </a:r>
            <a:r>
              <a:rPr lang="en-GB" sz="2500" b="1" dirty="0" smtClean="0">
                <a:solidFill>
                  <a:srgbClr val="FF0000"/>
                </a:solidFill>
                <a:latin typeface="Aller"/>
                <a:cs typeface="Aller"/>
              </a:rPr>
              <a:t>er </a:t>
            </a:r>
            <a:r>
              <a:rPr lang="en-GB" sz="2500" b="1" dirty="0" smtClean="0">
                <a:solidFill>
                  <a:srgbClr val="0000FF"/>
                </a:solidFill>
                <a:latin typeface="Aller"/>
                <a:cs typeface="Aller"/>
              </a:rPr>
              <a:t>legs</a:t>
            </a:r>
            <a:endParaRPr lang="en-GB" sz="2500" b="1" dirty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35098" y="2248586"/>
            <a:ext cx="108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Aller"/>
                <a:cs typeface="Aller"/>
              </a:rPr>
              <a:t>t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all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endParaRPr lang="en-GB" sz="2800" b="1" dirty="0">
              <a:solidFill>
                <a:srgbClr val="FF0000"/>
              </a:solidFill>
              <a:latin typeface="Aller"/>
              <a:cs typeface="Aller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9643" y="4068584"/>
            <a:ext cx="220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Aller"/>
                <a:cs typeface="Aller"/>
              </a:rPr>
              <a:t>f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latt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 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teeth</a:t>
            </a:r>
            <a:endParaRPr lang="en-GB" sz="2800" b="1" dirty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5635" y="4664693"/>
            <a:ext cx="2490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  <a:latin typeface="Aller"/>
                <a:cs typeface="Aller"/>
              </a:rPr>
              <a:t>b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right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 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coats</a:t>
            </a:r>
            <a:endParaRPr lang="en-GB" sz="2800" b="1" dirty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50243" y="4664693"/>
            <a:ext cx="330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ller"/>
                <a:cs typeface="Aller"/>
              </a:rPr>
              <a:t>m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Aller"/>
                <a:cs typeface="Aller"/>
              </a:rPr>
              <a:t>ore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dull in colour</a:t>
            </a:r>
            <a:endParaRPr lang="en-GB" sz="2800" b="1" dirty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39230" y="3402277"/>
            <a:ext cx="115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fast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endParaRPr lang="en-GB" sz="2800" b="1" dirty="0">
              <a:solidFill>
                <a:srgbClr val="FF0000"/>
              </a:solidFill>
              <a:latin typeface="Aller"/>
              <a:cs typeface="Aller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4735" y="5766342"/>
            <a:ext cx="41216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0000FF"/>
                </a:solidFill>
                <a:latin typeface="Aller"/>
                <a:cs typeface="Aller"/>
              </a:rPr>
              <a:t>e</a:t>
            </a:r>
            <a:r>
              <a:rPr lang="en-GB" sz="2600" b="1" dirty="0" smtClean="0">
                <a:solidFill>
                  <a:srgbClr val="0000FF"/>
                </a:solidFill>
                <a:latin typeface="Aller"/>
                <a:cs typeface="Aller"/>
              </a:rPr>
              <a:t>at leaves from the forest</a:t>
            </a:r>
            <a:endParaRPr lang="en-GB" sz="2600" b="1" dirty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593474" y="5745866"/>
            <a:ext cx="45257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0000FF"/>
                </a:solidFill>
                <a:latin typeface="Aller"/>
                <a:cs typeface="Aller"/>
              </a:rPr>
              <a:t>e</a:t>
            </a:r>
            <a:r>
              <a:rPr lang="en-GB" sz="2600" b="1" dirty="0" smtClean="0">
                <a:solidFill>
                  <a:srgbClr val="0000FF"/>
                </a:solidFill>
                <a:latin typeface="Aller"/>
                <a:cs typeface="Aller"/>
              </a:rPr>
              <a:t>at more grass in open areas</a:t>
            </a:r>
            <a:endParaRPr lang="en-GB" sz="2600" b="1" dirty="0">
              <a:solidFill>
                <a:srgbClr val="0000FF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8447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25" y="166760"/>
            <a:ext cx="8672528" cy="61188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-501691" y="358582"/>
            <a:ext cx="7890663" cy="45348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49338" y="350404"/>
            <a:ext cx="603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helsea Market"/>
                <a:cs typeface="Chelsea Market"/>
              </a:rPr>
              <a:t>LESSON: WALLABIES AND KANGAROOS</a:t>
            </a:r>
            <a:endParaRPr lang="fr-FR" sz="2400" dirty="0">
              <a:solidFill>
                <a:schemeClr val="bg1"/>
              </a:solidFill>
              <a:latin typeface="Chelsea Market"/>
              <a:cs typeface="Chelsea Marke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315" y="952989"/>
            <a:ext cx="6865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Kangaroos and wallabies are marsupials.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3802" y="1424391"/>
            <a:ext cx="8199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--&gt; </a:t>
            </a:r>
            <a:r>
              <a:rPr lang="en-GB" sz="2800" b="1" dirty="0" smtClean="0">
                <a:solidFill>
                  <a:srgbClr val="FF6600"/>
                </a:solidFill>
                <a:latin typeface="Aller"/>
                <a:cs typeface="Aller"/>
              </a:rPr>
              <a:t>Both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kangaroos and wallabies are marsupials.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2486" y="2013960"/>
            <a:ext cx="3314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They have big feet.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83073" y="2026806"/>
            <a:ext cx="384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--&gt; </a:t>
            </a:r>
            <a:r>
              <a:rPr lang="en-GB" sz="2800" b="1" dirty="0" smtClean="0">
                <a:solidFill>
                  <a:srgbClr val="FF6600"/>
                </a:solidFill>
                <a:latin typeface="Aller"/>
                <a:cs typeface="Aller"/>
              </a:rPr>
              <a:t>Both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have big feet.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2438" y="2914089"/>
            <a:ext cx="644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Wallabies are small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</a:t>
            </a:r>
            <a:r>
              <a:rPr lang="en-GB" sz="2800" b="1" dirty="0" smtClean="0">
                <a:solidFill>
                  <a:srgbClr val="008000"/>
                </a:solidFill>
                <a:latin typeface="Aller"/>
                <a:cs typeface="Aller"/>
              </a:rPr>
              <a:t>than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kangaroos.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5937" y="3412343"/>
            <a:ext cx="7814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Kangaroos have long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legs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, so they are fast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.</a:t>
            </a:r>
            <a:endParaRPr lang="en-GB" sz="2800" b="1" dirty="0" smtClean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2486" y="3914957"/>
            <a:ext cx="755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Wallabies have 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more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compact / short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legs.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80658" y="4700175"/>
            <a:ext cx="8855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Wallabies have flatt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teeth because they eat leaves. </a:t>
            </a:r>
            <a:endParaRPr lang="en-GB" sz="2800" b="1" dirty="0" smtClean="0">
              <a:solidFill>
                <a:srgbClr val="0000FF"/>
              </a:solidFill>
              <a:latin typeface="Aller"/>
              <a:cs typeface="Aller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3487" y="5529731"/>
            <a:ext cx="8108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Wallabies have bright</a:t>
            </a:r>
            <a:r>
              <a:rPr lang="en-GB" sz="2800" b="1" dirty="0" smtClean="0">
                <a:solidFill>
                  <a:srgbClr val="FF0000"/>
                </a:solidFill>
                <a:latin typeface="Aller"/>
                <a:cs typeface="Aller"/>
              </a:rPr>
              <a:t>er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colours </a:t>
            </a:r>
            <a:r>
              <a:rPr lang="en-GB" sz="2800" b="1" dirty="0" smtClean="0">
                <a:solidFill>
                  <a:srgbClr val="008000"/>
                </a:solidFill>
                <a:latin typeface="Aller"/>
                <a:cs typeface="Aller"/>
              </a:rPr>
              <a:t>than</a:t>
            </a:r>
            <a:r>
              <a:rPr lang="en-GB" sz="2800" b="1" dirty="0" smtClean="0">
                <a:solidFill>
                  <a:srgbClr val="0000FF"/>
                </a:solidFill>
                <a:latin typeface="Aller"/>
                <a:cs typeface="Aller"/>
              </a:rPr>
              <a:t> kangaroos. </a:t>
            </a:r>
            <a:endParaRPr lang="en-GB" sz="2800" b="1" dirty="0" smtClean="0">
              <a:solidFill>
                <a:srgbClr val="0000FF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7687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152</Words>
  <Application>Microsoft Macintosh PowerPoint</Application>
  <PresentationFormat>Présentation à l'écran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Beaubreuil</dc:creator>
  <cp:lastModifiedBy>Isabelle Beaubreuil</cp:lastModifiedBy>
  <cp:revision>67</cp:revision>
  <dcterms:created xsi:type="dcterms:W3CDTF">2020-06-08T14:50:50Z</dcterms:created>
  <dcterms:modified xsi:type="dcterms:W3CDTF">2020-06-15T14:19:39Z</dcterms:modified>
</cp:coreProperties>
</file>