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0" r:id="rId2"/>
    <p:sldId id="256" r:id="rId3"/>
    <p:sldId id="271" r:id="rId4"/>
    <p:sldId id="259" r:id="rId5"/>
    <p:sldId id="268" r:id="rId6"/>
    <p:sldId id="273" r:id="rId7"/>
    <p:sldId id="272" r:id="rId8"/>
    <p:sldId id="274" r:id="rId9"/>
    <p:sldId id="26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3"/>
    <p:restoredTop sz="92947"/>
  </p:normalViewPr>
  <p:slideViewPr>
    <p:cSldViewPr snapToGrid="0" snapToObjects="1">
      <p:cViewPr>
        <p:scale>
          <a:sx n="99" d="100"/>
          <a:sy n="99" d="100"/>
        </p:scale>
        <p:origin x="188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6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7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7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5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8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1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95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C94A-6648-8E4B-9E3C-95097937842D}" type="datetimeFigureOut">
              <a:rPr lang="fr-FR" smtClean="0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850A-8E4D-4D48-A154-800237B5F0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5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42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81"/>
            <a:ext cx="9169658" cy="51579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8526" y="-97302"/>
            <a:ext cx="528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SEANCE 2</a:t>
            </a:r>
            <a:endParaRPr lang="fr-FR" sz="80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684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2626" y="26166"/>
            <a:ext cx="6819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Baveuse-Regular"/>
                <a:cs typeface="Baveuse-Regular"/>
              </a:rPr>
              <a:t>LONDON TOP 10 ATTRACTIONS</a:t>
            </a:r>
            <a:endParaRPr lang="fr-FR" sz="3200" dirty="0">
              <a:latin typeface="Baveuse-Regular"/>
              <a:cs typeface="Baveuse-Regular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355" y="4158701"/>
            <a:ext cx="1317508" cy="784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275" y="895850"/>
            <a:ext cx="6163825" cy="55940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09" y="164001"/>
            <a:ext cx="1584101" cy="15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1-18 à 1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102624"/>
            <a:ext cx="9144000" cy="63897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145" y="1925575"/>
            <a:ext cx="1955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Sherlock Holmes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Museum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6034" y="1938293"/>
            <a:ext cx="181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Natural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History</a:t>
            </a:r>
            <a:endParaRPr lang="fr-FR" sz="2000" b="1" dirty="0" smtClean="0">
              <a:solidFill>
                <a:srgbClr val="0000FF"/>
              </a:solidFill>
              <a:cs typeface="Stencil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Museum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97017" y="3786311"/>
            <a:ext cx="12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Globe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07295" y="4063334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Camden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Market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4917" y="5767884"/>
            <a:ext cx="103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Harrods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97186" y="5758713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Warner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Bros</a:t>
            </a:r>
            <a:endParaRPr lang="fr-FR" sz="2000" b="1" dirty="0" smtClean="0">
              <a:solidFill>
                <a:srgbClr val="0000FF"/>
              </a:solidFill>
              <a:cs typeface="Stencil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Studios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3169" y="5751402"/>
            <a:ext cx="1467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Thames</a:t>
            </a: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River Cruise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54871" y="5761779"/>
            <a:ext cx="127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Hyde Park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29738" y="605381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FF"/>
                </a:solidFill>
                <a:cs typeface="Stencil"/>
              </a:rPr>
              <a:t>The </a:t>
            </a:r>
            <a:r>
              <a:rPr lang="fr-FR" sz="2000" b="1" dirty="0" err="1" smtClean="0">
                <a:solidFill>
                  <a:srgbClr val="0000FF"/>
                </a:solidFill>
                <a:cs typeface="Stencil"/>
              </a:rPr>
              <a:t>Shard</a:t>
            </a:r>
            <a:endParaRPr lang="fr-FR" sz="2000" b="1" dirty="0">
              <a:solidFill>
                <a:srgbClr val="0000FF"/>
              </a:solidFill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6850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an vers le haut 6"/>
          <p:cNvSpPr/>
          <p:nvPr/>
        </p:nvSpPr>
        <p:spPr>
          <a:xfrm>
            <a:off x="51313" y="2642507"/>
            <a:ext cx="8993257" cy="3345703"/>
          </a:xfrm>
          <a:prstGeom prst="ribbon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8290" y="784927"/>
            <a:ext cx="887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MV Boli"/>
                <a:cs typeface="MV Boli"/>
              </a:rPr>
              <a:t>SPELLING BEE CONTEST</a:t>
            </a:r>
            <a:endParaRPr lang="fr-FR" sz="4800" b="1" dirty="0">
              <a:latin typeface="MV Boli"/>
              <a:cs typeface="MV Boli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0"/>
            <a:ext cx="1294753" cy="10985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91726" y="66577"/>
            <a:ext cx="914357" cy="7183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94753" y="1811510"/>
            <a:ext cx="659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WIN A TRIP TO LONDON!</a:t>
            </a:r>
            <a:endParaRPr lang="fr-FR" sz="4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564" y="2809271"/>
            <a:ext cx="4432431" cy="2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462" y="177380"/>
            <a:ext cx="89162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WHAT </a:t>
            </a:r>
            <a:r>
              <a:rPr lang="fr-FR" sz="6000" b="1" dirty="0" smtClean="0">
                <a:solidFill>
                  <a:srgbClr val="FF0000"/>
                </a:solidFill>
              </a:rPr>
              <a:t>WILL</a:t>
            </a:r>
            <a:r>
              <a:rPr lang="fr-FR" sz="6000" b="1" dirty="0" smtClean="0"/>
              <a:t> YOU DO </a:t>
            </a:r>
          </a:p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IF </a:t>
            </a:r>
            <a:r>
              <a:rPr lang="fr-FR" sz="6000" b="1" dirty="0" smtClean="0"/>
              <a:t>YOU GO TO LONDON?</a:t>
            </a:r>
          </a:p>
        </p:txBody>
      </p:sp>
      <p:pic>
        <p:nvPicPr>
          <p:cNvPr id="2" name="Image 1" descr="76-761686_image-free-library-dinosaur-bone-clipart-fossils-clipart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8" y="2470504"/>
            <a:ext cx="1811704" cy="171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930" y="3256035"/>
            <a:ext cx="3222660" cy="3601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62730" y="4397224"/>
            <a:ext cx="6094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8000"/>
                </a:solidFill>
              </a:rPr>
              <a:t>IF</a:t>
            </a:r>
            <a:r>
              <a:rPr lang="fr-FR" sz="2400" b="1" i="1" dirty="0" smtClean="0"/>
              <a:t> I GO TO LONDON, </a:t>
            </a:r>
          </a:p>
          <a:p>
            <a:pPr algn="ctr"/>
            <a:r>
              <a:rPr lang="fr-FR" sz="2400" b="1" i="1" dirty="0" smtClean="0"/>
              <a:t>I </a:t>
            </a:r>
            <a:r>
              <a:rPr lang="fr-FR" sz="2400" b="1" i="1" dirty="0" smtClean="0">
                <a:solidFill>
                  <a:srgbClr val="FF0000"/>
                </a:solidFill>
              </a:rPr>
              <a:t>WILL</a:t>
            </a:r>
            <a:r>
              <a:rPr lang="fr-FR" sz="2400" b="1" i="1" dirty="0" smtClean="0"/>
              <a:t> VISIT THE NATURAL HISTORY MUSEUM</a:t>
            </a:r>
          </a:p>
          <a:p>
            <a:pPr algn="ctr"/>
            <a:r>
              <a:rPr lang="fr-FR" sz="2400" b="1" i="1" dirty="0" smtClean="0">
                <a:solidFill>
                  <a:srgbClr val="0000FF"/>
                </a:solidFill>
              </a:rPr>
              <a:t>IN ORDER TO</a:t>
            </a:r>
          </a:p>
          <a:p>
            <a:pPr algn="ctr"/>
            <a:r>
              <a:rPr lang="fr-FR" sz="2400" b="1" i="1" dirty="0" smtClean="0"/>
              <a:t>SEE DINOSAUR SKELETONS. </a:t>
            </a:r>
            <a:endParaRPr lang="fr-FR" sz="2400" b="1" i="1" dirty="0"/>
          </a:p>
        </p:txBody>
      </p:sp>
      <p:pic>
        <p:nvPicPr>
          <p:cNvPr id="7" name="Image 6" descr="MX500:Users:isabelle:Desktop:Cours 2017-2018:4e:Séquence 4 - London, le prétérit simple:Images:dippy-753x4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5" y="2396580"/>
            <a:ext cx="2912104" cy="17928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Flèche vers la droite 7"/>
          <p:cNvSpPr/>
          <p:nvPr/>
        </p:nvSpPr>
        <p:spPr>
          <a:xfrm>
            <a:off x="5285623" y="3117127"/>
            <a:ext cx="1039164" cy="564418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50234"/>
              </p:ext>
            </p:extLst>
          </p:nvPr>
        </p:nvGraphicFramePr>
        <p:xfrm>
          <a:off x="138446" y="939157"/>
          <a:ext cx="8880468" cy="285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56"/>
                <a:gridCol w="2960156"/>
                <a:gridCol w="2960156"/>
              </a:tblGrid>
              <a:tr h="53876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rgbClr val="000000"/>
                          </a:solidFill>
                        </a:rPr>
                        <a:t>I </a:t>
                      </a:r>
                      <a:r>
                        <a:rPr lang="fr-FR" sz="3200" dirty="0" smtClean="0">
                          <a:solidFill>
                            <a:srgbClr val="FF0000"/>
                          </a:solidFill>
                        </a:rPr>
                        <a:t>WILL</a:t>
                      </a:r>
                      <a:endParaRPr lang="fr-FR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Sherlock Holmes Museum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Shard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Westminster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Abbey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Wembley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Stadium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Madame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Tussauds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Harrods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British Museum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the Warner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Bros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Studios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Go to Hyde Park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53949" y="164552"/>
            <a:ext cx="89162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8000"/>
                </a:solidFill>
              </a:rPr>
              <a:t>IF </a:t>
            </a:r>
            <a:r>
              <a:rPr lang="fr-FR" sz="3600" b="1" dirty="0"/>
              <a:t>I</a:t>
            </a:r>
            <a:r>
              <a:rPr lang="fr-FR" sz="3600" b="1" dirty="0" smtClean="0"/>
              <a:t> GO TO LONDON,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21750"/>
              </p:ext>
            </p:extLst>
          </p:nvPr>
        </p:nvGraphicFramePr>
        <p:xfrm>
          <a:off x="138446" y="3955070"/>
          <a:ext cx="8880468" cy="285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56"/>
                <a:gridCol w="2960156"/>
                <a:gridCol w="2960156"/>
              </a:tblGrid>
              <a:tr h="53876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dirty="0" smtClean="0">
                          <a:solidFill>
                            <a:srgbClr val="0000FF"/>
                          </a:solidFill>
                        </a:rPr>
                        <a:t>IN ORDER TO</a:t>
                      </a:r>
                      <a:endParaRPr lang="fr-FR" sz="32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0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Look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wax figures of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celebrities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Visit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sets of </a:t>
                      </a:r>
                      <a:r>
                        <a:rPr lang="fr-FR" sz="2000" b="1" i="1" dirty="0" smtClean="0">
                          <a:solidFill>
                            <a:schemeClr val="tx1"/>
                          </a:solidFill>
                        </a:rPr>
                        <a:t>Harry Potter</a:t>
                      </a:r>
                      <a:endParaRPr lang="fr-FR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Attend a football match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33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Admire 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view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over London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coronation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throne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Egyptian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mummies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966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Buy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baseline="0" dirty="0" err="1" smtClean="0">
                          <a:solidFill>
                            <a:schemeClr val="tx1"/>
                          </a:solidFill>
                        </a:rPr>
                        <a:t>expensive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souvenirs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Have a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walk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and relax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about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detective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55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ndon-UK-Wallpaper-31-1920x1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395"/>
            <a:ext cx="914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88526" y="-97302"/>
            <a:ext cx="528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SEANCE 3</a:t>
            </a:r>
            <a:endParaRPr lang="fr-FR" sz="80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28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5462" y="177380"/>
            <a:ext cx="891628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WHAT </a:t>
            </a:r>
            <a:r>
              <a:rPr lang="fr-FR" sz="6000" b="1" dirty="0" smtClean="0">
                <a:solidFill>
                  <a:srgbClr val="FF0000"/>
                </a:solidFill>
              </a:rPr>
              <a:t>WILL</a:t>
            </a:r>
            <a:r>
              <a:rPr lang="fr-FR" sz="6000" b="1" dirty="0" smtClean="0"/>
              <a:t> YOU DO </a:t>
            </a:r>
          </a:p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IF </a:t>
            </a:r>
            <a:r>
              <a:rPr lang="fr-FR" sz="6000" b="1" dirty="0" smtClean="0"/>
              <a:t>YOU GO TO LONDON?</a:t>
            </a:r>
          </a:p>
        </p:txBody>
      </p:sp>
      <p:pic>
        <p:nvPicPr>
          <p:cNvPr id="2" name="Image 1" descr="76-761686_image-free-library-dinosaur-bone-clipart-fossils-clipart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8" y="2470504"/>
            <a:ext cx="1811704" cy="1718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930" y="3256035"/>
            <a:ext cx="3222660" cy="36019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24680" y="4794882"/>
            <a:ext cx="497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008000"/>
                </a:solidFill>
              </a:rPr>
              <a:t>IF</a:t>
            </a:r>
            <a:r>
              <a:rPr lang="fr-FR" sz="2400" b="1" i="1" dirty="0" smtClean="0"/>
              <a:t> I GO TO LONDON, </a:t>
            </a:r>
          </a:p>
          <a:p>
            <a:pPr algn="ctr"/>
            <a:r>
              <a:rPr lang="fr-FR" sz="2400" b="1" i="1" dirty="0" smtClean="0"/>
              <a:t>I </a:t>
            </a:r>
            <a:r>
              <a:rPr lang="fr-FR" sz="2400" b="1" i="1" dirty="0" smtClean="0">
                <a:solidFill>
                  <a:srgbClr val="FF0000"/>
                </a:solidFill>
              </a:rPr>
              <a:t>WILL</a:t>
            </a:r>
            <a:r>
              <a:rPr lang="fr-FR" sz="2400" b="1" i="1" dirty="0" smtClean="0"/>
              <a:t> </a:t>
            </a:r>
            <a:r>
              <a:rPr lang="mr-IN" sz="2400" b="1" i="1" dirty="0" smtClean="0"/>
              <a:t>………………………………………</a:t>
            </a:r>
            <a:endParaRPr lang="fr-FR" sz="2400" b="1" i="1" dirty="0" smtClean="0"/>
          </a:p>
          <a:p>
            <a:pPr algn="ctr"/>
            <a:r>
              <a:rPr lang="fr-FR" sz="2400" b="1" i="1" dirty="0" smtClean="0">
                <a:solidFill>
                  <a:srgbClr val="0000FF"/>
                </a:solidFill>
              </a:rPr>
              <a:t>IN ORDER TO</a:t>
            </a:r>
          </a:p>
          <a:p>
            <a:pPr algn="ctr"/>
            <a:r>
              <a:rPr lang="mr-IN" sz="2400" b="1" i="1" dirty="0" smtClean="0"/>
              <a:t>…………………………………………</a:t>
            </a:r>
            <a:r>
              <a:rPr lang="fr-FR" sz="2400" b="1" i="1" dirty="0" smtClean="0"/>
              <a:t>   . </a:t>
            </a:r>
            <a:endParaRPr lang="fr-FR" sz="2400" b="1" i="1" dirty="0"/>
          </a:p>
        </p:txBody>
      </p:sp>
      <p:pic>
        <p:nvPicPr>
          <p:cNvPr id="7" name="Image 6" descr="MX500:Users:isabelle:Desktop:Cours 2017-2018:4e:Séquence 4 - London, le prétérit simple:Images:dippy-753x4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5" y="2396580"/>
            <a:ext cx="2912104" cy="17928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Flèche vers la droite 7"/>
          <p:cNvSpPr/>
          <p:nvPr/>
        </p:nvSpPr>
        <p:spPr>
          <a:xfrm>
            <a:off x="5285623" y="3117127"/>
            <a:ext cx="1039164" cy="564418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493" y="499319"/>
            <a:ext cx="7340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>
                <a:latin typeface="MV Boli"/>
                <a:cs typeface="MV Boli"/>
              </a:rPr>
              <a:t>SPELLING BEE CONTEST</a:t>
            </a:r>
            <a:endParaRPr lang="fr-FR" sz="4400" b="1" dirty="0">
              <a:latin typeface="MV Boli"/>
              <a:cs typeface="MV Bol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" y="384439"/>
            <a:ext cx="1331640" cy="11298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12360" y="1149143"/>
            <a:ext cx="1343783" cy="10557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844824"/>
            <a:ext cx="7200800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6173" y="1897668"/>
            <a:ext cx="381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OpenDyslexicAlta"/>
                <a:cs typeface="OpenDyslexicAlta"/>
              </a:rPr>
              <a:t>CAN YOU SPELL </a:t>
            </a:r>
            <a:r>
              <a:rPr lang="mr-IN" sz="2800" dirty="0" smtClean="0">
                <a:latin typeface="OpenDyslexicAlta"/>
                <a:cs typeface="OpenDyslexicAlta"/>
              </a:rPr>
              <a:t>…</a:t>
            </a:r>
            <a:r>
              <a:rPr lang="fr-FR" sz="2800" dirty="0" smtClean="0">
                <a:latin typeface="OpenDyslexicAlta"/>
                <a:cs typeface="OpenDyslexicAlta"/>
              </a:rPr>
              <a:t>.</a:t>
            </a:r>
            <a:endParaRPr lang="fr-FR" sz="2800" dirty="0">
              <a:latin typeface="OpenDyslexicAlta"/>
              <a:cs typeface="OpenDyslexicAlta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0442"/>
              </p:ext>
            </p:extLst>
          </p:nvPr>
        </p:nvGraphicFramePr>
        <p:xfrm>
          <a:off x="35496" y="4077071"/>
          <a:ext cx="9001000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132348"/>
                <a:gridCol w="1260140"/>
                <a:gridCol w="3312368"/>
              </a:tblGrid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1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4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</a:t>
                      </a:r>
                      <a:r>
                        <a:rPr lang="fr-FR" sz="2000" b="1" baseline="0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 2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5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3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rgbClr val="000000"/>
                          </a:solidFill>
                          <a:latin typeface="OpenDyslexicAlta"/>
                          <a:cs typeface="OpenDyslexicAlta"/>
                        </a:rPr>
                        <a:t>Group 6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OpenDyslexicAlta"/>
                        <a:cs typeface="OpenDyslexicAlt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876256" y="2492896"/>
            <a:ext cx="48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OpenDyslexicAlta"/>
                <a:cs typeface="OpenDyslexicAlta"/>
              </a:rPr>
              <a:t>?</a:t>
            </a:r>
            <a:endParaRPr lang="fr-FR" sz="4400" dirty="0">
              <a:latin typeface="OpenDyslexicAlta"/>
              <a:cs typeface="OpenDyslexicAlta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1899970" y="4305924"/>
            <a:ext cx="1266632" cy="400110"/>
            <a:chOff x="1310392" y="4293096"/>
            <a:chExt cx="1266632" cy="400110"/>
          </a:xfrm>
        </p:grpSpPr>
        <p:sp>
          <p:nvSpPr>
            <p:cNvPr id="12" name="ZoneTexte 11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65" name="Grouper 64"/>
          <p:cNvGrpSpPr/>
          <p:nvPr/>
        </p:nvGrpSpPr>
        <p:grpSpPr>
          <a:xfrm>
            <a:off x="1899970" y="5125362"/>
            <a:ext cx="1266632" cy="400110"/>
            <a:chOff x="1310392" y="4293096"/>
            <a:chExt cx="1266632" cy="400110"/>
          </a:xfrm>
        </p:grpSpPr>
        <p:sp>
          <p:nvSpPr>
            <p:cNvPr id="66" name="ZoneTexte 65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1888632" y="5944801"/>
            <a:ext cx="1266632" cy="400110"/>
            <a:chOff x="1310392" y="4293096"/>
            <a:chExt cx="1266632" cy="400110"/>
          </a:xfrm>
        </p:grpSpPr>
        <p:sp>
          <p:nvSpPr>
            <p:cNvPr id="72" name="ZoneTexte 71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77" name="Grouper 76"/>
          <p:cNvGrpSpPr/>
          <p:nvPr/>
        </p:nvGrpSpPr>
        <p:grpSpPr>
          <a:xfrm>
            <a:off x="6367186" y="4258269"/>
            <a:ext cx="1266632" cy="400110"/>
            <a:chOff x="1310392" y="4293096"/>
            <a:chExt cx="1266632" cy="400110"/>
          </a:xfrm>
        </p:grpSpPr>
        <p:sp>
          <p:nvSpPr>
            <p:cNvPr id="78" name="ZoneTexte 77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83" name="Grouper 82"/>
          <p:cNvGrpSpPr/>
          <p:nvPr/>
        </p:nvGrpSpPr>
        <p:grpSpPr>
          <a:xfrm>
            <a:off x="6367186" y="5077707"/>
            <a:ext cx="1266632" cy="400110"/>
            <a:chOff x="1310392" y="4293096"/>
            <a:chExt cx="1266632" cy="400110"/>
          </a:xfrm>
        </p:grpSpPr>
        <p:sp>
          <p:nvSpPr>
            <p:cNvPr id="84" name="ZoneTexte 83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89" name="Grouper 88"/>
          <p:cNvGrpSpPr/>
          <p:nvPr/>
        </p:nvGrpSpPr>
        <p:grpSpPr>
          <a:xfrm>
            <a:off x="6355848" y="5897146"/>
            <a:ext cx="1266632" cy="400110"/>
            <a:chOff x="1310392" y="4293096"/>
            <a:chExt cx="1266632" cy="400110"/>
          </a:xfrm>
        </p:grpSpPr>
        <p:sp>
          <p:nvSpPr>
            <p:cNvPr id="90" name="ZoneTexte 89"/>
            <p:cNvSpPr txBox="1"/>
            <p:nvPr/>
          </p:nvSpPr>
          <p:spPr>
            <a:xfrm>
              <a:off x="1310392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169168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2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51720" y="4293096"/>
              <a:ext cx="5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ea"/>
                <a:buAutoNum type="circleNumDbPlain" startAt="3"/>
              </a:pP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3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219</Words>
  <Application>Microsoft Macintosh PowerPoint</Application>
  <PresentationFormat>Présentation à l'écran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American Typewriter</vt:lpstr>
      <vt:lpstr>Baveuse-Regular</vt:lpstr>
      <vt:lpstr>Calibri</vt:lpstr>
      <vt:lpstr>Mangal</vt:lpstr>
      <vt:lpstr>MV Boli</vt:lpstr>
      <vt:lpstr>OpenDyslexicAlta</vt:lpstr>
      <vt:lpstr>Stencil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delacour.maxime.fr@gmail.com</cp:lastModifiedBy>
  <cp:revision>112</cp:revision>
  <dcterms:created xsi:type="dcterms:W3CDTF">2016-02-03T17:13:28Z</dcterms:created>
  <dcterms:modified xsi:type="dcterms:W3CDTF">2022-02-14T15:31:30Z</dcterms:modified>
</cp:coreProperties>
</file>