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3"/>
    <p:restoredTop sz="92339"/>
  </p:normalViewPr>
  <p:slideViewPr>
    <p:cSldViewPr snapToGrid="0" snapToObjects="1">
      <p:cViewPr varScale="1">
        <p:scale>
          <a:sx n="96" d="100"/>
          <a:sy n="96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aMERICAN</a:t>
            </a:r>
            <a:r>
              <a:rPr lang="en-AU" dirty="0" smtClean="0"/>
              <a:t> national Park</a:t>
            </a:r>
            <a:endParaRPr lang="en-AU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86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8350623" cy="115196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Let’s check what you remember</a:t>
            </a:r>
            <a:endParaRPr lang="en-AU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24" y="182002"/>
            <a:ext cx="2498086" cy="247544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952"/>
            <a:ext cx="4212528" cy="25716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30" y="2043952"/>
            <a:ext cx="4314856" cy="25851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85" y="3161245"/>
            <a:ext cx="2807525" cy="26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597587" cy="115196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Let’s check what you remember</a:t>
            </a:r>
            <a:endParaRPr lang="en-AU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74" y="251602"/>
            <a:ext cx="2457373" cy="243510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4" y="2114176"/>
            <a:ext cx="3060700" cy="2832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06" y="1497852"/>
            <a:ext cx="3417726" cy="3448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14" y="2869732"/>
            <a:ext cx="3441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957046" cy="115196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Let’s check what you remember</a:t>
            </a:r>
            <a:endParaRPr lang="en-AU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03" y="89647"/>
            <a:ext cx="2430480" cy="240845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2" y="2232212"/>
            <a:ext cx="2820959" cy="2829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4" y="1837765"/>
            <a:ext cx="3562507" cy="29502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4" y="2880432"/>
            <a:ext cx="3368488" cy="25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9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Événement principal</Template>
  <TotalTime>4</TotalTime>
  <Words>18</Words>
  <Application>Microsoft Macintosh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Impact</vt:lpstr>
      <vt:lpstr>Grand événement</vt:lpstr>
      <vt:lpstr>aMERICAN national Park</vt:lpstr>
      <vt:lpstr>Let’s check what you remember</vt:lpstr>
      <vt:lpstr>Let’s check what you remember</vt:lpstr>
      <vt:lpstr>Let’s check what you remember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national Park</dc:title>
  <dc:creator>delacour.maxime.fr@gmail.com</dc:creator>
  <cp:lastModifiedBy>delacour.maxime.fr@gmail.com</cp:lastModifiedBy>
  <cp:revision>1</cp:revision>
  <dcterms:created xsi:type="dcterms:W3CDTF">2022-02-13T16:21:35Z</dcterms:created>
  <dcterms:modified xsi:type="dcterms:W3CDTF">2022-02-13T16:25:52Z</dcterms:modified>
</cp:coreProperties>
</file>